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3" r:id="rId2"/>
  </p:sldIdLst>
  <p:sldSz cx="9359900" cy="13320713"/>
  <p:notesSz cx="6858000" cy="9144000"/>
  <p:defaultTextStyle>
    <a:defPPr>
      <a:defRPr lang="es-ES"/>
    </a:defPPr>
    <a:lvl1pPr marL="0" algn="l" defTabSz="1088593" rtl="0" eaLnBrk="1" latinLnBrk="0" hangingPunct="1">
      <a:defRPr sz="2143" kern="1200">
        <a:solidFill>
          <a:schemeClr val="tx1"/>
        </a:solidFill>
        <a:latin typeface="+mn-lt"/>
        <a:ea typeface="+mn-ea"/>
        <a:cs typeface="+mn-cs"/>
      </a:defRPr>
    </a:lvl1pPr>
    <a:lvl2pPr marL="544297" algn="l" defTabSz="1088593" rtl="0" eaLnBrk="1" latinLnBrk="0" hangingPunct="1">
      <a:defRPr sz="2143" kern="1200">
        <a:solidFill>
          <a:schemeClr val="tx1"/>
        </a:solidFill>
        <a:latin typeface="+mn-lt"/>
        <a:ea typeface="+mn-ea"/>
        <a:cs typeface="+mn-cs"/>
      </a:defRPr>
    </a:lvl2pPr>
    <a:lvl3pPr marL="1088593" algn="l" defTabSz="1088593" rtl="0" eaLnBrk="1" latinLnBrk="0" hangingPunct="1">
      <a:defRPr sz="2143" kern="1200">
        <a:solidFill>
          <a:schemeClr val="tx1"/>
        </a:solidFill>
        <a:latin typeface="+mn-lt"/>
        <a:ea typeface="+mn-ea"/>
        <a:cs typeface="+mn-cs"/>
      </a:defRPr>
    </a:lvl3pPr>
    <a:lvl4pPr marL="1632890" algn="l" defTabSz="1088593" rtl="0" eaLnBrk="1" latinLnBrk="0" hangingPunct="1">
      <a:defRPr sz="2143" kern="1200">
        <a:solidFill>
          <a:schemeClr val="tx1"/>
        </a:solidFill>
        <a:latin typeface="+mn-lt"/>
        <a:ea typeface="+mn-ea"/>
        <a:cs typeface="+mn-cs"/>
      </a:defRPr>
    </a:lvl4pPr>
    <a:lvl5pPr marL="2177186" algn="l" defTabSz="1088593" rtl="0" eaLnBrk="1" latinLnBrk="0" hangingPunct="1">
      <a:defRPr sz="2143" kern="1200">
        <a:solidFill>
          <a:schemeClr val="tx1"/>
        </a:solidFill>
        <a:latin typeface="+mn-lt"/>
        <a:ea typeface="+mn-ea"/>
        <a:cs typeface="+mn-cs"/>
      </a:defRPr>
    </a:lvl5pPr>
    <a:lvl6pPr marL="2721483" algn="l" defTabSz="1088593" rtl="0" eaLnBrk="1" latinLnBrk="0" hangingPunct="1">
      <a:defRPr sz="2143" kern="1200">
        <a:solidFill>
          <a:schemeClr val="tx1"/>
        </a:solidFill>
        <a:latin typeface="+mn-lt"/>
        <a:ea typeface="+mn-ea"/>
        <a:cs typeface="+mn-cs"/>
      </a:defRPr>
    </a:lvl6pPr>
    <a:lvl7pPr marL="3265780" algn="l" defTabSz="1088593" rtl="0" eaLnBrk="1" latinLnBrk="0" hangingPunct="1">
      <a:defRPr sz="2143" kern="1200">
        <a:solidFill>
          <a:schemeClr val="tx1"/>
        </a:solidFill>
        <a:latin typeface="+mn-lt"/>
        <a:ea typeface="+mn-ea"/>
        <a:cs typeface="+mn-cs"/>
      </a:defRPr>
    </a:lvl7pPr>
    <a:lvl8pPr marL="3810076" algn="l" defTabSz="1088593" rtl="0" eaLnBrk="1" latinLnBrk="0" hangingPunct="1">
      <a:defRPr sz="2143" kern="1200">
        <a:solidFill>
          <a:schemeClr val="tx1"/>
        </a:solidFill>
        <a:latin typeface="+mn-lt"/>
        <a:ea typeface="+mn-ea"/>
        <a:cs typeface="+mn-cs"/>
      </a:defRPr>
    </a:lvl8pPr>
    <a:lvl9pPr marL="4354373" algn="l" defTabSz="1088593" rtl="0" eaLnBrk="1" latinLnBrk="0" hangingPunct="1">
      <a:defRPr sz="214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9966"/>
    <a:srgbClr val="CDA5DF"/>
    <a:srgbClr val="CC99FF"/>
    <a:srgbClr val="99CCFF"/>
    <a:srgbClr val="99FF99"/>
    <a:srgbClr val="4EA8DA"/>
    <a:srgbClr val="8CACEC"/>
    <a:srgbClr val="CC3399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83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1993" y="2180034"/>
            <a:ext cx="7955915" cy="4637582"/>
          </a:xfrm>
        </p:spPr>
        <p:txBody>
          <a:bodyPr anchor="b"/>
          <a:lstStyle>
            <a:lvl1pPr algn="ctr">
              <a:defRPr sz="6142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988" y="6996459"/>
            <a:ext cx="7019925" cy="3216088"/>
          </a:xfrm>
        </p:spPr>
        <p:txBody>
          <a:bodyPr/>
          <a:lstStyle>
            <a:lvl1pPr marL="0" indent="0" algn="ctr">
              <a:buNone/>
              <a:defRPr sz="2457"/>
            </a:lvl1pPr>
            <a:lvl2pPr marL="467990" indent="0" algn="ctr">
              <a:buNone/>
              <a:defRPr sz="2047"/>
            </a:lvl2pPr>
            <a:lvl3pPr marL="935980" indent="0" algn="ctr">
              <a:buNone/>
              <a:defRPr sz="1842"/>
            </a:lvl3pPr>
            <a:lvl4pPr marL="1403970" indent="0" algn="ctr">
              <a:buNone/>
              <a:defRPr sz="1638"/>
            </a:lvl4pPr>
            <a:lvl5pPr marL="1871960" indent="0" algn="ctr">
              <a:buNone/>
              <a:defRPr sz="1638"/>
            </a:lvl5pPr>
            <a:lvl6pPr marL="2339950" indent="0" algn="ctr">
              <a:buNone/>
              <a:defRPr sz="1638"/>
            </a:lvl6pPr>
            <a:lvl7pPr marL="2807940" indent="0" algn="ctr">
              <a:buNone/>
              <a:defRPr sz="1638"/>
            </a:lvl7pPr>
            <a:lvl8pPr marL="3275929" indent="0" algn="ctr">
              <a:buNone/>
              <a:defRPr sz="1638"/>
            </a:lvl8pPr>
            <a:lvl9pPr marL="3743919" indent="0" algn="ctr">
              <a:buNone/>
              <a:defRPr sz="1638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FC4F6-ADF1-4930-820E-C1BED4C40321}" type="datetimeFigureOut">
              <a:rPr lang="es-ES" smtClean="0"/>
              <a:t>31/08/2024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5CBF1-BB92-415E-B95A-CDEF3A7E4DE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56410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FC4F6-ADF1-4930-820E-C1BED4C40321}" type="datetimeFigureOut">
              <a:rPr lang="es-ES" smtClean="0"/>
              <a:t>31/08/2024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5CBF1-BB92-415E-B95A-CDEF3A7E4DE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80003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8179" y="709204"/>
            <a:ext cx="2018228" cy="11288689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3493" y="709204"/>
            <a:ext cx="5937687" cy="11288689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FC4F6-ADF1-4930-820E-C1BED4C40321}" type="datetimeFigureOut">
              <a:rPr lang="es-ES" smtClean="0"/>
              <a:t>31/08/2024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5CBF1-BB92-415E-B95A-CDEF3A7E4DE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72509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FC4F6-ADF1-4930-820E-C1BED4C40321}" type="datetimeFigureOut">
              <a:rPr lang="es-ES" smtClean="0"/>
              <a:t>31/08/2024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5CBF1-BB92-415E-B95A-CDEF3A7E4DE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56911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619" y="3320931"/>
            <a:ext cx="8072914" cy="5541046"/>
          </a:xfrm>
        </p:spPr>
        <p:txBody>
          <a:bodyPr anchor="b"/>
          <a:lstStyle>
            <a:lvl1pPr>
              <a:defRPr sz="6142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8619" y="8914398"/>
            <a:ext cx="8072914" cy="2913905"/>
          </a:xfrm>
        </p:spPr>
        <p:txBody>
          <a:bodyPr/>
          <a:lstStyle>
            <a:lvl1pPr marL="0" indent="0">
              <a:buNone/>
              <a:defRPr sz="2457">
                <a:solidFill>
                  <a:schemeClr val="tx1"/>
                </a:solidFill>
              </a:defRPr>
            </a:lvl1pPr>
            <a:lvl2pPr marL="467990" indent="0">
              <a:buNone/>
              <a:defRPr sz="2047">
                <a:solidFill>
                  <a:schemeClr val="tx1">
                    <a:tint val="75000"/>
                  </a:schemeClr>
                </a:solidFill>
              </a:defRPr>
            </a:lvl2pPr>
            <a:lvl3pPr marL="935980" indent="0">
              <a:buNone/>
              <a:defRPr sz="1842">
                <a:solidFill>
                  <a:schemeClr val="tx1">
                    <a:tint val="75000"/>
                  </a:schemeClr>
                </a:solidFill>
              </a:defRPr>
            </a:lvl3pPr>
            <a:lvl4pPr marL="140397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4pPr>
            <a:lvl5pPr marL="187196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5pPr>
            <a:lvl6pPr marL="233995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6pPr>
            <a:lvl7pPr marL="280794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7pPr>
            <a:lvl8pPr marL="3275929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8pPr>
            <a:lvl9pPr marL="3743919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FC4F6-ADF1-4930-820E-C1BED4C40321}" type="datetimeFigureOut">
              <a:rPr lang="es-ES" smtClean="0"/>
              <a:t>31/08/2024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5CBF1-BB92-415E-B95A-CDEF3A7E4DE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0138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3493" y="3546023"/>
            <a:ext cx="3977958" cy="8451870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8449" y="3546023"/>
            <a:ext cx="3977958" cy="8451870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FC4F6-ADF1-4930-820E-C1BED4C40321}" type="datetimeFigureOut">
              <a:rPr lang="es-ES" smtClean="0"/>
              <a:t>31/08/2024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5CBF1-BB92-415E-B95A-CDEF3A7E4DE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73367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4712" y="709208"/>
            <a:ext cx="8072914" cy="257472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4713" y="3265426"/>
            <a:ext cx="3959676" cy="1600335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7990" indent="0">
              <a:buNone/>
              <a:defRPr sz="2047" b="1"/>
            </a:lvl2pPr>
            <a:lvl3pPr marL="935980" indent="0">
              <a:buNone/>
              <a:defRPr sz="1842" b="1"/>
            </a:lvl3pPr>
            <a:lvl4pPr marL="1403970" indent="0">
              <a:buNone/>
              <a:defRPr sz="1638" b="1"/>
            </a:lvl4pPr>
            <a:lvl5pPr marL="1871960" indent="0">
              <a:buNone/>
              <a:defRPr sz="1638" b="1"/>
            </a:lvl5pPr>
            <a:lvl6pPr marL="2339950" indent="0">
              <a:buNone/>
              <a:defRPr sz="1638" b="1"/>
            </a:lvl6pPr>
            <a:lvl7pPr marL="2807940" indent="0">
              <a:buNone/>
              <a:defRPr sz="1638" b="1"/>
            </a:lvl7pPr>
            <a:lvl8pPr marL="3275929" indent="0">
              <a:buNone/>
              <a:defRPr sz="1638" b="1"/>
            </a:lvl8pPr>
            <a:lvl9pPr marL="3743919" indent="0">
              <a:buNone/>
              <a:defRPr sz="1638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4713" y="4865760"/>
            <a:ext cx="3959676" cy="7156801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38450" y="3265426"/>
            <a:ext cx="3979177" cy="1600335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7990" indent="0">
              <a:buNone/>
              <a:defRPr sz="2047" b="1"/>
            </a:lvl2pPr>
            <a:lvl3pPr marL="935980" indent="0">
              <a:buNone/>
              <a:defRPr sz="1842" b="1"/>
            </a:lvl3pPr>
            <a:lvl4pPr marL="1403970" indent="0">
              <a:buNone/>
              <a:defRPr sz="1638" b="1"/>
            </a:lvl4pPr>
            <a:lvl5pPr marL="1871960" indent="0">
              <a:buNone/>
              <a:defRPr sz="1638" b="1"/>
            </a:lvl5pPr>
            <a:lvl6pPr marL="2339950" indent="0">
              <a:buNone/>
              <a:defRPr sz="1638" b="1"/>
            </a:lvl6pPr>
            <a:lvl7pPr marL="2807940" indent="0">
              <a:buNone/>
              <a:defRPr sz="1638" b="1"/>
            </a:lvl7pPr>
            <a:lvl8pPr marL="3275929" indent="0">
              <a:buNone/>
              <a:defRPr sz="1638" b="1"/>
            </a:lvl8pPr>
            <a:lvl9pPr marL="3743919" indent="0">
              <a:buNone/>
              <a:defRPr sz="1638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38450" y="4865760"/>
            <a:ext cx="3979177" cy="7156801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FC4F6-ADF1-4930-820E-C1BED4C40321}" type="datetimeFigureOut">
              <a:rPr lang="es-ES" smtClean="0"/>
              <a:t>31/08/2024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5CBF1-BB92-415E-B95A-CDEF3A7E4DE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44600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FC4F6-ADF1-4930-820E-C1BED4C40321}" type="datetimeFigureOut">
              <a:rPr lang="es-ES" smtClean="0"/>
              <a:t>31/08/2024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5CBF1-BB92-415E-B95A-CDEF3A7E4DE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9117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FC4F6-ADF1-4930-820E-C1BED4C40321}" type="datetimeFigureOut">
              <a:rPr lang="es-ES" smtClean="0"/>
              <a:t>31/08/2024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5CBF1-BB92-415E-B95A-CDEF3A7E4DE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1847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4712" y="888048"/>
            <a:ext cx="3018811" cy="3108166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9177" y="1917939"/>
            <a:ext cx="4738449" cy="9466340"/>
          </a:xfrm>
        </p:spPr>
        <p:txBody>
          <a:bodyPr/>
          <a:lstStyle>
            <a:lvl1pPr>
              <a:defRPr sz="3276"/>
            </a:lvl1pPr>
            <a:lvl2pPr>
              <a:defRPr sz="2866"/>
            </a:lvl2pPr>
            <a:lvl3pPr>
              <a:defRPr sz="2457"/>
            </a:lvl3pPr>
            <a:lvl4pPr>
              <a:defRPr sz="2047"/>
            </a:lvl4pPr>
            <a:lvl5pPr>
              <a:defRPr sz="2047"/>
            </a:lvl5pPr>
            <a:lvl6pPr>
              <a:defRPr sz="2047"/>
            </a:lvl6pPr>
            <a:lvl7pPr>
              <a:defRPr sz="2047"/>
            </a:lvl7pPr>
            <a:lvl8pPr>
              <a:defRPr sz="2047"/>
            </a:lvl8pPr>
            <a:lvl9pPr>
              <a:defRPr sz="2047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4712" y="3996214"/>
            <a:ext cx="3018811" cy="7403481"/>
          </a:xfrm>
        </p:spPr>
        <p:txBody>
          <a:bodyPr/>
          <a:lstStyle>
            <a:lvl1pPr marL="0" indent="0">
              <a:buNone/>
              <a:defRPr sz="1638"/>
            </a:lvl1pPr>
            <a:lvl2pPr marL="467990" indent="0">
              <a:buNone/>
              <a:defRPr sz="1433"/>
            </a:lvl2pPr>
            <a:lvl3pPr marL="935980" indent="0">
              <a:buNone/>
              <a:defRPr sz="1228"/>
            </a:lvl3pPr>
            <a:lvl4pPr marL="1403970" indent="0">
              <a:buNone/>
              <a:defRPr sz="1024"/>
            </a:lvl4pPr>
            <a:lvl5pPr marL="1871960" indent="0">
              <a:buNone/>
              <a:defRPr sz="1024"/>
            </a:lvl5pPr>
            <a:lvl6pPr marL="2339950" indent="0">
              <a:buNone/>
              <a:defRPr sz="1024"/>
            </a:lvl6pPr>
            <a:lvl7pPr marL="2807940" indent="0">
              <a:buNone/>
              <a:defRPr sz="1024"/>
            </a:lvl7pPr>
            <a:lvl8pPr marL="3275929" indent="0">
              <a:buNone/>
              <a:defRPr sz="1024"/>
            </a:lvl8pPr>
            <a:lvl9pPr marL="3743919" indent="0">
              <a:buNone/>
              <a:defRPr sz="1024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FC4F6-ADF1-4930-820E-C1BED4C40321}" type="datetimeFigureOut">
              <a:rPr lang="es-ES" smtClean="0"/>
              <a:t>31/08/2024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5CBF1-BB92-415E-B95A-CDEF3A7E4DE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80141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4712" y="888048"/>
            <a:ext cx="3018811" cy="3108166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79177" y="1917939"/>
            <a:ext cx="4738449" cy="9466340"/>
          </a:xfrm>
        </p:spPr>
        <p:txBody>
          <a:bodyPr anchor="t"/>
          <a:lstStyle>
            <a:lvl1pPr marL="0" indent="0">
              <a:buNone/>
              <a:defRPr sz="3276"/>
            </a:lvl1pPr>
            <a:lvl2pPr marL="467990" indent="0">
              <a:buNone/>
              <a:defRPr sz="2866"/>
            </a:lvl2pPr>
            <a:lvl3pPr marL="935980" indent="0">
              <a:buNone/>
              <a:defRPr sz="2457"/>
            </a:lvl3pPr>
            <a:lvl4pPr marL="1403970" indent="0">
              <a:buNone/>
              <a:defRPr sz="2047"/>
            </a:lvl4pPr>
            <a:lvl5pPr marL="1871960" indent="0">
              <a:buNone/>
              <a:defRPr sz="2047"/>
            </a:lvl5pPr>
            <a:lvl6pPr marL="2339950" indent="0">
              <a:buNone/>
              <a:defRPr sz="2047"/>
            </a:lvl6pPr>
            <a:lvl7pPr marL="2807940" indent="0">
              <a:buNone/>
              <a:defRPr sz="2047"/>
            </a:lvl7pPr>
            <a:lvl8pPr marL="3275929" indent="0">
              <a:buNone/>
              <a:defRPr sz="2047"/>
            </a:lvl8pPr>
            <a:lvl9pPr marL="3743919" indent="0">
              <a:buNone/>
              <a:defRPr sz="2047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4712" y="3996214"/>
            <a:ext cx="3018811" cy="7403481"/>
          </a:xfrm>
        </p:spPr>
        <p:txBody>
          <a:bodyPr/>
          <a:lstStyle>
            <a:lvl1pPr marL="0" indent="0">
              <a:buNone/>
              <a:defRPr sz="1638"/>
            </a:lvl1pPr>
            <a:lvl2pPr marL="467990" indent="0">
              <a:buNone/>
              <a:defRPr sz="1433"/>
            </a:lvl2pPr>
            <a:lvl3pPr marL="935980" indent="0">
              <a:buNone/>
              <a:defRPr sz="1228"/>
            </a:lvl3pPr>
            <a:lvl4pPr marL="1403970" indent="0">
              <a:buNone/>
              <a:defRPr sz="1024"/>
            </a:lvl4pPr>
            <a:lvl5pPr marL="1871960" indent="0">
              <a:buNone/>
              <a:defRPr sz="1024"/>
            </a:lvl5pPr>
            <a:lvl6pPr marL="2339950" indent="0">
              <a:buNone/>
              <a:defRPr sz="1024"/>
            </a:lvl6pPr>
            <a:lvl7pPr marL="2807940" indent="0">
              <a:buNone/>
              <a:defRPr sz="1024"/>
            </a:lvl7pPr>
            <a:lvl8pPr marL="3275929" indent="0">
              <a:buNone/>
              <a:defRPr sz="1024"/>
            </a:lvl8pPr>
            <a:lvl9pPr marL="3743919" indent="0">
              <a:buNone/>
              <a:defRPr sz="1024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FC4F6-ADF1-4930-820E-C1BED4C40321}" type="datetimeFigureOut">
              <a:rPr lang="es-ES" smtClean="0"/>
              <a:t>31/08/2024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5CBF1-BB92-415E-B95A-CDEF3A7E4DE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46378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3493" y="709208"/>
            <a:ext cx="8072914" cy="25747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3493" y="3546023"/>
            <a:ext cx="8072914" cy="84518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493" y="12346330"/>
            <a:ext cx="2105978" cy="7092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FC4F6-ADF1-4930-820E-C1BED4C40321}" type="datetimeFigureOut">
              <a:rPr lang="es-ES" smtClean="0"/>
              <a:t>31/08/2024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00467" y="12346330"/>
            <a:ext cx="3158966" cy="7092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10429" y="12346330"/>
            <a:ext cx="2105978" cy="7092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95CBF1-BB92-415E-B95A-CDEF3A7E4DE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0515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35980" rtl="0" eaLnBrk="1" latinLnBrk="0" hangingPunct="1">
        <a:lnSpc>
          <a:spcPct val="90000"/>
        </a:lnSpc>
        <a:spcBef>
          <a:spcPct val="0"/>
        </a:spcBef>
        <a:buNone/>
        <a:defRPr sz="450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3995" indent="-233995" algn="l" defTabSz="93598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sz="2866" kern="1200">
          <a:solidFill>
            <a:schemeClr val="tx1"/>
          </a:solidFill>
          <a:latin typeface="+mn-lt"/>
          <a:ea typeface="+mn-ea"/>
          <a:cs typeface="+mn-cs"/>
        </a:defRPr>
      </a:lvl1pPr>
      <a:lvl2pPr marL="701985" indent="-233995" algn="l" defTabSz="935980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2pPr>
      <a:lvl3pPr marL="1169975" indent="-233995" algn="l" defTabSz="935980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047" kern="1200">
          <a:solidFill>
            <a:schemeClr val="tx1"/>
          </a:solidFill>
          <a:latin typeface="+mn-lt"/>
          <a:ea typeface="+mn-ea"/>
          <a:cs typeface="+mn-cs"/>
        </a:defRPr>
      </a:lvl3pPr>
      <a:lvl4pPr marL="1637965" indent="-233995" algn="l" defTabSz="935980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2" kern="1200">
          <a:solidFill>
            <a:schemeClr val="tx1"/>
          </a:solidFill>
          <a:latin typeface="+mn-lt"/>
          <a:ea typeface="+mn-ea"/>
          <a:cs typeface="+mn-cs"/>
        </a:defRPr>
      </a:lvl4pPr>
      <a:lvl5pPr marL="2105955" indent="-233995" algn="l" defTabSz="935980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2" kern="1200">
          <a:solidFill>
            <a:schemeClr val="tx1"/>
          </a:solidFill>
          <a:latin typeface="+mn-lt"/>
          <a:ea typeface="+mn-ea"/>
          <a:cs typeface="+mn-cs"/>
        </a:defRPr>
      </a:lvl5pPr>
      <a:lvl6pPr marL="2573945" indent="-233995" algn="l" defTabSz="935980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2" kern="1200">
          <a:solidFill>
            <a:schemeClr val="tx1"/>
          </a:solidFill>
          <a:latin typeface="+mn-lt"/>
          <a:ea typeface="+mn-ea"/>
          <a:cs typeface="+mn-cs"/>
        </a:defRPr>
      </a:lvl6pPr>
      <a:lvl7pPr marL="3041934" indent="-233995" algn="l" defTabSz="935980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2" kern="1200">
          <a:solidFill>
            <a:schemeClr val="tx1"/>
          </a:solidFill>
          <a:latin typeface="+mn-lt"/>
          <a:ea typeface="+mn-ea"/>
          <a:cs typeface="+mn-cs"/>
        </a:defRPr>
      </a:lvl7pPr>
      <a:lvl8pPr marL="3509924" indent="-233995" algn="l" defTabSz="935980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2" kern="1200">
          <a:solidFill>
            <a:schemeClr val="tx1"/>
          </a:solidFill>
          <a:latin typeface="+mn-lt"/>
          <a:ea typeface="+mn-ea"/>
          <a:cs typeface="+mn-cs"/>
        </a:defRPr>
      </a:lvl8pPr>
      <a:lvl9pPr marL="3977914" indent="-233995" algn="l" defTabSz="935980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5980" rtl="0" eaLnBrk="1" latinLnBrk="0" hangingPunct="1">
        <a:defRPr sz="1842" kern="1200">
          <a:solidFill>
            <a:schemeClr val="tx1"/>
          </a:solidFill>
          <a:latin typeface="+mn-lt"/>
          <a:ea typeface="+mn-ea"/>
          <a:cs typeface="+mn-cs"/>
        </a:defRPr>
      </a:lvl1pPr>
      <a:lvl2pPr marL="467990" algn="l" defTabSz="935980" rtl="0" eaLnBrk="1" latinLnBrk="0" hangingPunct="1">
        <a:defRPr sz="1842" kern="1200">
          <a:solidFill>
            <a:schemeClr val="tx1"/>
          </a:solidFill>
          <a:latin typeface="+mn-lt"/>
          <a:ea typeface="+mn-ea"/>
          <a:cs typeface="+mn-cs"/>
        </a:defRPr>
      </a:lvl2pPr>
      <a:lvl3pPr marL="935980" algn="l" defTabSz="935980" rtl="0" eaLnBrk="1" latinLnBrk="0" hangingPunct="1">
        <a:defRPr sz="1842" kern="1200">
          <a:solidFill>
            <a:schemeClr val="tx1"/>
          </a:solidFill>
          <a:latin typeface="+mn-lt"/>
          <a:ea typeface="+mn-ea"/>
          <a:cs typeface="+mn-cs"/>
        </a:defRPr>
      </a:lvl3pPr>
      <a:lvl4pPr marL="1403970" algn="l" defTabSz="935980" rtl="0" eaLnBrk="1" latinLnBrk="0" hangingPunct="1">
        <a:defRPr sz="1842" kern="1200">
          <a:solidFill>
            <a:schemeClr val="tx1"/>
          </a:solidFill>
          <a:latin typeface="+mn-lt"/>
          <a:ea typeface="+mn-ea"/>
          <a:cs typeface="+mn-cs"/>
        </a:defRPr>
      </a:lvl4pPr>
      <a:lvl5pPr marL="1871960" algn="l" defTabSz="935980" rtl="0" eaLnBrk="1" latinLnBrk="0" hangingPunct="1">
        <a:defRPr sz="1842" kern="1200">
          <a:solidFill>
            <a:schemeClr val="tx1"/>
          </a:solidFill>
          <a:latin typeface="+mn-lt"/>
          <a:ea typeface="+mn-ea"/>
          <a:cs typeface="+mn-cs"/>
        </a:defRPr>
      </a:lvl5pPr>
      <a:lvl6pPr marL="2339950" algn="l" defTabSz="935980" rtl="0" eaLnBrk="1" latinLnBrk="0" hangingPunct="1">
        <a:defRPr sz="1842" kern="1200">
          <a:solidFill>
            <a:schemeClr val="tx1"/>
          </a:solidFill>
          <a:latin typeface="+mn-lt"/>
          <a:ea typeface="+mn-ea"/>
          <a:cs typeface="+mn-cs"/>
        </a:defRPr>
      </a:lvl6pPr>
      <a:lvl7pPr marL="2807940" algn="l" defTabSz="935980" rtl="0" eaLnBrk="1" latinLnBrk="0" hangingPunct="1">
        <a:defRPr sz="1842" kern="1200">
          <a:solidFill>
            <a:schemeClr val="tx1"/>
          </a:solidFill>
          <a:latin typeface="+mn-lt"/>
          <a:ea typeface="+mn-ea"/>
          <a:cs typeface="+mn-cs"/>
        </a:defRPr>
      </a:lvl7pPr>
      <a:lvl8pPr marL="3275929" algn="l" defTabSz="935980" rtl="0" eaLnBrk="1" latinLnBrk="0" hangingPunct="1">
        <a:defRPr sz="1842" kern="1200">
          <a:solidFill>
            <a:schemeClr val="tx1"/>
          </a:solidFill>
          <a:latin typeface="+mn-lt"/>
          <a:ea typeface="+mn-ea"/>
          <a:cs typeface="+mn-cs"/>
        </a:defRPr>
      </a:lvl8pPr>
      <a:lvl9pPr marL="3743919" algn="l" defTabSz="935980" rtl="0" eaLnBrk="1" latinLnBrk="0" hangingPunct="1">
        <a:defRPr sz="184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png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n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" y="1710538"/>
            <a:ext cx="9359900" cy="11619069"/>
          </a:xfrm>
          <a:prstGeom prst="rect">
            <a:avLst/>
          </a:prstGeom>
          <a:solidFill>
            <a:srgbClr val="4EA8DA"/>
          </a:solidFill>
        </p:spPr>
      </p:pic>
      <p:sp>
        <p:nvSpPr>
          <p:cNvPr id="21" name="Rectángulo 20"/>
          <p:cNvSpPr/>
          <p:nvPr/>
        </p:nvSpPr>
        <p:spPr>
          <a:xfrm>
            <a:off x="423772" y="3870365"/>
            <a:ext cx="3530139" cy="2798886"/>
          </a:xfrm>
          <a:prstGeom prst="rect">
            <a:avLst/>
          </a:prstGeom>
          <a:gradFill>
            <a:gsLst>
              <a:gs pos="36000">
                <a:srgbClr val="EAF2FA"/>
              </a:gs>
              <a:gs pos="0">
                <a:schemeClr val="accent1">
                  <a:lumMod val="5000"/>
                  <a:lumOff val="95000"/>
                  <a:alpha val="46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Rectángulo 17"/>
          <p:cNvSpPr/>
          <p:nvPr/>
        </p:nvSpPr>
        <p:spPr>
          <a:xfrm>
            <a:off x="599048" y="2122399"/>
            <a:ext cx="2395035" cy="1395813"/>
          </a:xfrm>
          <a:prstGeom prst="rect">
            <a:avLst/>
          </a:prstGeom>
          <a:gradFill>
            <a:gsLst>
              <a:gs pos="33800">
                <a:srgbClr val="EAF2FA"/>
              </a:gs>
              <a:gs pos="0">
                <a:schemeClr val="accent1">
                  <a:lumMod val="5000"/>
                  <a:lumOff val="95000"/>
                  <a:alpha val="46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943AA132-B328-4B8C-960E-3C3F5CE494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833" y="74828"/>
            <a:ext cx="1840523" cy="88121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AED627F-859D-4680-A5E5-E30AD106FB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974" y="939474"/>
            <a:ext cx="1669781" cy="748528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00429" y="95752"/>
            <a:ext cx="1431514" cy="1720574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2313167" y="156282"/>
            <a:ext cx="5355689" cy="10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>
              <a:lnSpc>
                <a:spcPct val="107000"/>
              </a:lnSpc>
              <a:spcAft>
                <a:spcPts val="0"/>
              </a:spcAft>
            </a:pPr>
            <a:r>
              <a:rPr lang="es-ES" sz="20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Caso </a:t>
            </a:r>
            <a:r>
              <a:rPr lang="es-ES" sz="2000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</a:t>
            </a:r>
            <a:r>
              <a:rPr lang="es-ES" sz="20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línico</a:t>
            </a:r>
            <a:r>
              <a:rPr lang="es-ES" sz="2000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r>
              <a:rPr lang="es-ES" sz="20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Recambio </a:t>
            </a:r>
            <a:r>
              <a:rPr lang="es-ES" sz="20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eritrocitario</a:t>
            </a:r>
            <a:r>
              <a:rPr lang="es-ES" sz="20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en paciente con drepanocitosis y úlcera vascular de larga evolución</a:t>
            </a:r>
            <a:endParaRPr lang="es-ES" sz="2000" b="1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2651036" y="1086135"/>
            <a:ext cx="4679950" cy="3826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s-ES" sz="1800" dirty="0" smtClean="0">
                <a:latin typeface="Berlin Sans FB" panose="020E0602020502020306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Autores: Chacón Guardia, C. Vílchez Alonso, M</a:t>
            </a:r>
            <a:endParaRPr lang="es-ES" sz="1800" dirty="0">
              <a:latin typeface="Berlin Sans FB" panose="020E0602020502020306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549389" y="2177510"/>
            <a:ext cx="240093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"/>
            <a:r>
              <a:rPr lang="es-ES" sz="1400" b="1" dirty="0"/>
              <a:t> </a:t>
            </a:r>
            <a:r>
              <a:rPr lang="es-ES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PALABRAS CLAVE:</a:t>
            </a:r>
            <a:endParaRPr lang="es-E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fontAlgn="b"/>
            <a:r>
              <a:rPr lang="es-E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Recambio </a:t>
            </a:r>
            <a:r>
              <a:rPr lang="es-ES" sz="1400" dirty="0" err="1">
                <a:latin typeface="Arial" panose="020B0604020202020204" pitchFamily="34" charset="0"/>
                <a:cs typeface="Arial" panose="020B0604020202020204" pitchFamily="34" charset="0"/>
              </a:rPr>
              <a:t>eritrocitario</a:t>
            </a:r>
            <a:endParaRPr lang="es-E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fontAlgn="b"/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Cuidados de enfermería</a:t>
            </a:r>
          </a:p>
          <a:p>
            <a:pPr lvl="0" fontAlgn="b"/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Anemia </a:t>
            </a:r>
            <a:r>
              <a:rPr lang="es-ES" sz="1400" dirty="0" err="1">
                <a:latin typeface="Arial" panose="020B0604020202020204" pitchFamily="34" charset="0"/>
                <a:cs typeface="Arial" panose="020B0604020202020204" pitchFamily="34" charset="0"/>
              </a:rPr>
              <a:t>drepanocitica</a:t>
            </a:r>
            <a:endParaRPr lang="es-E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fontAlgn="b"/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Úlcera vascular</a:t>
            </a:r>
          </a:p>
          <a:p>
            <a:pPr lvl="0" fontAlgn="b"/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Hemoglobina </a:t>
            </a:r>
            <a:r>
              <a:rPr lang="es-E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es-E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575138" y="3870365"/>
            <a:ext cx="336157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es-ES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VALORACIÓN:</a:t>
            </a:r>
            <a:endParaRPr lang="es-ES" sz="14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"/>
            <a:r>
              <a:rPr lang="es-E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Se realiza una valoración inicial del estado de la paciente según los patrones funcionales de Gordon. La úlcera medía 6.5x4.4cm con una profundidad de 2mm con bordes oscuros, desvitalizados , abundantes esfacelos y secreción amarillenta.</a:t>
            </a:r>
          </a:p>
          <a:p>
            <a:pPr fontAlgn="b"/>
            <a:r>
              <a:rPr lang="es-E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Dificultad añadida la falta de capital venoso. No es posible canalizar vía perica por lo que se coloca CVC para los dos primeros procedimientos.</a:t>
            </a:r>
            <a:endParaRPr lang="es-E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3515818" y="1997612"/>
            <a:ext cx="5623363" cy="1705916"/>
          </a:xfrm>
          <a:prstGeom prst="rect">
            <a:avLst/>
          </a:prstGeom>
          <a:gradFill>
            <a:gsLst>
              <a:gs pos="33800">
                <a:srgbClr val="EAF2FA"/>
              </a:gs>
              <a:gs pos="0">
                <a:schemeClr val="accent1">
                  <a:lumMod val="5000"/>
                  <a:lumOff val="95000"/>
                  <a:alpha val="46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lvl="0" fontAlgn="b">
              <a:lnSpc>
                <a:spcPct val="107000"/>
              </a:lnSpc>
            </a:pPr>
            <a:r>
              <a:rPr lang="es-ES" sz="14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INTRODUCCIÓN:</a:t>
            </a:r>
            <a:endParaRPr lang="es-ES" sz="1400" dirty="0" smtClean="0">
              <a:solidFill>
                <a:srgbClr val="FF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fontAlgn="b">
              <a:lnSpc>
                <a:spcPct val="107000"/>
              </a:lnSpc>
              <a:spcAft>
                <a:spcPts val="800"/>
              </a:spcAft>
            </a:pPr>
            <a:r>
              <a:rPr lang="es-ES" sz="1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Paciente </a:t>
            </a:r>
            <a:r>
              <a:rPr lang="es-ES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 19 años de edad con diagnóstico de drepanocitosis homocigota que presenta desde marzo de 2021 úlcera vascular en MID asociada a la ingesta de </a:t>
            </a:r>
            <a:r>
              <a:rPr lang="es-ES" sz="14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Hydrea</a:t>
            </a:r>
            <a:r>
              <a:rPr lang="es-ES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(Tratamiento de su enfermedad). Tras un injerto fallido y ante la necesidad de suspender la </a:t>
            </a:r>
            <a:r>
              <a:rPr lang="es-ES" sz="14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Hydrea</a:t>
            </a:r>
            <a:r>
              <a:rPr lang="es-ES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se decide recambio </a:t>
            </a:r>
            <a:r>
              <a:rPr lang="es-ES" sz="14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eritrocitario</a:t>
            </a:r>
            <a:r>
              <a:rPr lang="es-ES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para control de los niveles de </a:t>
            </a:r>
            <a:r>
              <a:rPr lang="es-ES" sz="1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hemoglobina S manteniendo el  </a:t>
            </a:r>
            <a:r>
              <a:rPr lang="es-ES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hematocrito en 30 </a:t>
            </a:r>
            <a:endParaRPr lang="es-ES" sz="14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4954644" y="4273652"/>
            <a:ext cx="3297032" cy="1169551"/>
          </a:xfrm>
          <a:prstGeom prst="rect">
            <a:avLst/>
          </a:prstGeom>
          <a:gradFill>
            <a:gsLst>
              <a:gs pos="33800">
                <a:srgbClr val="EAF2FA"/>
              </a:gs>
              <a:gs pos="0">
                <a:schemeClr val="accent1">
                  <a:lumMod val="5000"/>
                  <a:lumOff val="95000"/>
                  <a:alpha val="46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lvl="0" fontAlgn="b"/>
            <a:r>
              <a:rPr lang="es-ES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DIAGNÓSTICO ENFERMERO</a:t>
            </a:r>
            <a:r>
              <a:rPr lang="es-ES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s-E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fontAlgn="b"/>
            <a:r>
              <a:rPr lang="es-E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Riesgo de infección</a:t>
            </a:r>
          </a:p>
          <a:p>
            <a:pPr lvl="0" fontAlgn="b"/>
            <a:r>
              <a:rPr lang="es-E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Perfusión tisular inefectiva</a:t>
            </a:r>
          </a:p>
          <a:p>
            <a:pPr lvl="0" fontAlgn="b"/>
            <a:r>
              <a:rPr lang="es-E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Deterioro de la integridad cutánea</a:t>
            </a:r>
          </a:p>
          <a:p>
            <a:pPr lvl="0" fontAlgn="b"/>
            <a:r>
              <a:rPr lang="es-E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15" name="Rectángulo 14"/>
          <p:cNvSpPr/>
          <p:nvPr/>
        </p:nvSpPr>
        <p:spPr>
          <a:xfrm>
            <a:off x="5903815" y="6095331"/>
            <a:ext cx="2854341" cy="3191579"/>
          </a:xfrm>
          <a:prstGeom prst="rect">
            <a:avLst/>
          </a:prstGeom>
          <a:gradFill>
            <a:gsLst>
              <a:gs pos="33800">
                <a:srgbClr val="EAF2FA"/>
              </a:gs>
              <a:gs pos="0">
                <a:schemeClr val="accent1">
                  <a:lumMod val="5000"/>
                  <a:lumOff val="95000"/>
                  <a:alpha val="46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lvl="0" fontAlgn="b">
              <a:lnSpc>
                <a:spcPct val="107000"/>
              </a:lnSpc>
            </a:pPr>
            <a:r>
              <a:rPr lang="es-ES" sz="14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EVALUACIÓN:</a:t>
            </a:r>
            <a:endParaRPr lang="es-ES" sz="1400" dirty="0" smtClean="0">
              <a:solidFill>
                <a:srgbClr val="FF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fontAlgn="b">
              <a:lnSpc>
                <a:spcPct val="107000"/>
              </a:lnSpc>
              <a:spcAft>
                <a:spcPts val="800"/>
              </a:spcAft>
            </a:pPr>
            <a:r>
              <a:rPr lang="es-ES" sz="1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El </a:t>
            </a:r>
            <a:r>
              <a:rPr lang="es-ES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recambio </a:t>
            </a:r>
            <a:r>
              <a:rPr lang="es-ES" sz="14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eritrocitario</a:t>
            </a:r>
            <a:r>
              <a:rPr lang="es-ES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junto a la monitorización de los niveles de hemoglobina </a:t>
            </a:r>
            <a:r>
              <a:rPr lang="es-ES" sz="1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 </a:t>
            </a:r>
            <a:r>
              <a:rPr lang="es-ES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 al cuidado enfermero de la úlcera han hecho que presente una mejoría en la evolución de la úlcera en los últimos 6 meses.</a:t>
            </a:r>
            <a:endParaRPr lang="es-ES" sz="14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fontAlgn="b">
              <a:lnSpc>
                <a:spcPct val="107000"/>
              </a:lnSpc>
              <a:spcAft>
                <a:spcPts val="800"/>
              </a:spcAft>
            </a:pPr>
            <a:r>
              <a:rPr lang="es-ES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 posibilidad de canalizar vías </a:t>
            </a:r>
            <a:r>
              <a:rPr lang="es-ES" sz="14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ecogiadas</a:t>
            </a:r>
            <a:r>
              <a:rPr lang="es-ES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han evitado la colocación de catéter venoso central a la paciente evitando el riesgo que ello conlleva.</a:t>
            </a:r>
            <a:endParaRPr lang="es-ES" sz="14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5396612" y="9915762"/>
            <a:ext cx="3549462" cy="2246769"/>
          </a:xfrm>
          <a:prstGeom prst="rect">
            <a:avLst/>
          </a:prstGeom>
          <a:gradFill>
            <a:gsLst>
              <a:gs pos="33800">
                <a:srgbClr val="EAF2FA"/>
              </a:gs>
              <a:gs pos="0">
                <a:schemeClr val="accent1">
                  <a:lumMod val="5000"/>
                  <a:lumOff val="95000"/>
                  <a:alpha val="46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lvl="0" fontAlgn="b"/>
            <a:r>
              <a:rPr lang="es-ES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RESULTADOS:</a:t>
            </a:r>
          </a:p>
          <a:p>
            <a:pPr lvl="0" fontAlgn="b"/>
            <a:r>
              <a:rPr lang="es-ES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Tras </a:t>
            </a:r>
            <a:r>
              <a:rPr lang="es-E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realización de curas pautadas cada 72 horas, revisiones periódicas por cirugía plástica y recambios </a:t>
            </a:r>
            <a:r>
              <a:rPr lang="es-ES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eritrocitarios</a:t>
            </a:r>
            <a:r>
              <a:rPr lang="es-E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,el diámetro de la úlcera disminuyó a 1.1x2.5 aunque al volver a introducir el fármaco ha tenido una regresión. </a:t>
            </a:r>
          </a:p>
          <a:p>
            <a:pPr lvl="0" fontAlgn="b"/>
            <a:r>
              <a:rPr lang="es-E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canalización eco guiada ha evitado una técnica mucho más agresiva y peligrosa para la paciente</a:t>
            </a:r>
          </a:p>
        </p:txBody>
      </p:sp>
      <p:sp>
        <p:nvSpPr>
          <p:cNvPr id="17" name="Rectángulo 16"/>
          <p:cNvSpPr/>
          <p:nvPr/>
        </p:nvSpPr>
        <p:spPr>
          <a:xfrm>
            <a:off x="549389" y="12404329"/>
            <a:ext cx="8810511" cy="1331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">
              <a:lnSpc>
                <a:spcPct val="107000"/>
              </a:lnSpc>
            </a:pPr>
            <a:r>
              <a:rPr lang="es-ES" sz="11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Bibliografía:</a:t>
            </a:r>
            <a:endParaRPr lang="es-ES" sz="11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fontAlgn="b">
              <a:lnSpc>
                <a:spcPct val="107000"/>
              </a:lnSpc>
              <a:buFont typeface="+mj-lt"/>
              <a:buAutoNum type="arabicPeriod"/>
            </a:pPr>
            <a:r>
              <a:rPr lang="es-ES" sz="11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Diagnósticos enfermeros. Definiciones y clasificación 2021-2023. </a:t>
            </a:r>
            <a:r>
              <a:rPr lang="es-ES" sz="11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T.Heather</a:t>
            </a:r>
            <a:r>
              <a:rPr lang="es-ES" sz="11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ES" sz="11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Herdman</a:t>
            </a:r>
            <a:r>
              <a:rPr lang="es-ES" sz="11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&amp; NANDA </a:t>
            </a:r>
            <a:r>
              <a:rPr lang="es-ES" sz="11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NANDA</a:t>
            </a:r>
            <a:r>
              <a:rPr lang="es-ES" sz="11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International &amp; </a:t>
            </a:r>
            <a:r>
              <a:rPr lang="es-ES" sz="11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Shigemi</a:t>
            </a:r>
            <a:r>
              <a:rPr lang="es-ES" sz="11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ES" sz="11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Kamitsuru</a:t>
            </a:r>
            <a:endParaRPr lang="es-ES" sz="11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fontAlgn="b">
              <a:lnSpc>
                <a:spcPct val="107000"/>
              </a:lnSpc>
              <a:buFont typeface="+mj-lt"/>
              <a:buAutoNum type="arabicPeriod"/>
            </a:pPr>
            <a:r>
              <a:rPr lang="es-ES" sz="11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Procedimientos de enfermería clínica. Sarah </a:t>
            </a:r>
            <a:r>
              <a:rPr lang="es-ES" sz="11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Renton</a:t>
            </a:r>
            <a:r>
              <a:rPr lang="es-ES" sz="11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&amp; Claire Mc </a:t>
            </a:r>
            <a:r>
              <a:rPr lang="es-ES" sz="11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Guinnes</a:t>
            </a:r>
            <a:r>
              <a:rPr lang="es-ES" sz="11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&amp; Evelyn </a:t>
            </a:r>
            <a:r>
              <a:rPr lang="es-ES" sz="11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Strachan</a:t>
            </a:r>
            <a:endParaRPr lang="es-ES" sz="11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fontAlgn="b">
              <a:lnSpc>
                <a:spcPct val="107000"/>
              </a:lnSpc>
              <a:buFont typeface="+mj-lt"/>
              <a:buAutoNum type="arabicPeriod"/>
            </a:pPr>
            <a:r>
              <a:rPr lang="es-ES" sz="11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Cuidado de heridas en enfermería. Sebastián </a:t>
            </a:r>
            <a:r>
              <a:rPr lang="es-ES" sz="11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Probrt</a:t>
            </a:r>
            <a:r>
              <a:rPr lang="es-ES" sz="11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2021</a:t>
            </a:r>
            <a:endParaRPr lang="es-ES" sz="11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fontAlgn="b">
              <a:lnSpc>
                <a:spcPct val="107000"/>
              </a:lnSpc>
            </a:pPr>
            <a:r>
              <a:rPr lang="es-ES" sz="11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s-ES" sz="11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fontAlgn="b">
              <a:lnSpc>
                <a:spcPct val="107000"/>
              </a:lnSpc>
            </a:pPr>
            <a:r>
              <a:rPr lang="es-ES" sz="11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s-ES" sz="11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ángulo 27"/>
          <p:cNvSpPr/>
          <p:nvPr/>
        </p:nvSpPr>
        <p:spPr>
          <a:xfrm>
            <a:off x="723077" y="7026950"/>
            <a:ext cx="4256093" cy="53355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7366" y="7201812"/>
            <a:ext cx="1752485" cy="1158000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50324" y="7192109"/>
            <a:ext cx="1808477" cy="1217902"/>
          </a:xfrm>
          <a:prstGeom prst="rect">
            <a:avLst/>
          </a:prstGeom>
        </p:spPr>
      </p:pic>
      <p:pic>
        <p:nvPicPr>
          <p:cNvPr id="27" name="Imagen 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5412" y="9045955"/>
            <a:ext cx="1752485" cy="1140472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19049" y="9049737"/>
            <a:ext cx="1764517" cy="1134466"/>
          </a:xfrm>
          <a:prstGeom prst="rect">
            <a:avLst/>
          </a:prstGeom>
        </p:spPr>
      </p:pic>
      <p:pic>
        <p:nvPicPr>
          <p:cNvPr id="30" name="Imagen 2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7366" y="10774328"/>
            <a:ext cx="1780200" cy="1022900"/>
          </a:xfrm>
          <a:prstGeom prst="rect">
            <a:avLst/>
          </a:prstGeom>
        </p:spPr>
      </p:pic>
      <p:pic>
        <p:nvPicPr>
          <p:cNvPr id="31" name="Imagen 3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00465" y="10789577"/>
            <a:ext cx="1636011" cy="1004020"/>
          </a:xfrm>
          <a:prstGeom prst="rect">
            <a:avLst/>
          </a:prstGeom>
        </p:spPr>
      </p:pic>
      <p:sp>
        <p:nvSpPr>
          <p:cNvPr id="32" name="CuadroTexto 31"/>
          <p:cNvSpPr txBox="1"/>
          <p:nvPr/>
        </p:nvSpPr>
        <p:spPr>
          <a:xfrm>
            <a:off x="1267713" y="8458054"/>
            <a:ext cx="13833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08 abril 2021</a:t>
            </a:r>
            <a:endParaRPr lang="es-E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CuadroTexto 32"/>
          <p:cNvSpPr txBox="1"/>
          <p:nvPr/>
        </p:nvSpPr>
        <p:spPr>
          <a:xfrm>
            <a:off x="3000465" y="8514890"/>
            <a:ext cx="15656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28 noviembre 2023</a:t>
            </a:r>
          </a:p>
          <a:p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Primera </a:t>
            </a:r>
            <a:r>
              <a:rPr lang="es-ES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eritroáferesis</a:t>
            </a:r>
            <a:endParaRPr lang="es-E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1227146" y="10309082"/>
            <a:ext cx="1550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29 diciembre 2023 </a:t>
            </a:r>
          </a:p>
          <a:p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Segunda </a:t>
            </a:r>
            <a:r>
              <a:rPr lang="es-ES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eritroáferesis</a:t>
            </a:r>
            <a:endParaRPr lang="es-E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CuadroTexto 34"/>
          <p:cNvSpPr txBox="1"/>
          <p:nvPr/>
        </p:nvSpPr>
        <p:spPr>
          <a:xfrm>
            <a:off x="3093664" y="10273531"/>
            <a:ext cx="13728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09 enero 2024</a:t>
            </a:r>
            <a:endParaRPr lang="es-E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1188505" y="11883320"/>
            <a:ext cx="1386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02 </a:t>
            </a:r>
            <a:r>
              <a:rPr lang="es-ES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febreo</a:t>
            </a:r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2024</a:t>
            </a:r>
          </a:p>
          <a:p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Tercera </a:t>
            </a:r>
            <a:r>
              <a:rPr lang="es-ES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eritroáferesis</a:t>
            </a:r>
            <a:endParaRPr lang="es-E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3165231" y="11886217"/>
            <a:ext cx="1471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13 marzo 2024</a:t>
            </a:r>
          </a:p>
          <a:p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Cuarta </a:t>
            </a:r>
            <a:r>
              <a:rPr lang="es-ES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eritroáferesis</a:t>
            </a:r>
            <a:endParaRPr lang="es-E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5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211</TotalTime>
  <Words>374</Words>
  <Application>Microsoft Office PowerPoint</Application>
  <PresentationFormat>Personalizado</PresentationFormat>
  <Paragraphs>40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Arial</vt:lpstr>
      <vt:lpstr>Berlin Sans FB</vt:lpstr>
      <vt:lpstr>Calibri</vt:lpstr>
      <vt:lpstr>Calibri Light</vt:lpstr>
      <vt:lpstr>Times New Roman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</dc:creator>
  <cp:lastModifiedBy>USER</cp:lastModifiedBy>
  <cp:revision>17</cp:revision>
  <dcterms:created xsi:type="dcterms:W3CDTF">2024-08-30T17:23:55Z</dcterms:created>
  <dcterms:modified xsi:type="dcterms:W3CDTF">2024-08-31T16:06:13Z</dcterms:modified>
</cp:coreProperties>
</file>